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handoutMasterIdLst>
    <p:handoutMasterId r:id="rId11"/>
  </p:handoutMasterIdLst>
  <p:sldIdLst>
    <p:sldId id="264" r:id="rId2"/>
    <p:sldId id="256" r:id="rId3"/>
    <p:sldId id="257" r:id="rId4"/>
    <p:sldId id="258" r:id="rId5"/>
    <p:sldId id="259" r:id="rId6"/>
    <p:sldId id="260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125" d="100"/>
          <a:sy n="125" d="100"/>
        </p:scale>
        <p:origin x="-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07774-CF46-894E-AB11-4370776CE944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21965-1632-DD48-B6F1-C5603A1A48A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3B6DE-0945-7F4C-BD84-AEE52239415A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CF182-9BAF-A840-B885-C427A04C0E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Conversation Bubbles</a:t>
            </a:r>
            <a:endParaRPr 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513262"/>
            <a:ext cx="7086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Thinking about what we say and what we give others the opportunity to say.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5410200" y="2435225"/>
            <a:ext cx="1905000" cy="1520825"/>
          </a:xfrm>
          <a:prstGeom prst="cloudCallout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 flipH="1">
            <a:off x="1219200" y="2130425"/>
            <a:ext cx="1828800" cy="1825625"/>
          </a:xfrm>
          <a:prstGeom prst="wedgeEllipseCallout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6705600" y="482915"/>
            <a:ext cx="2133600" cy="1879285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Did you see the shirt she was wearing today? It had thin straps and was kind of see-through.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 flipH="1">
            <a:off x="609600" y="4495800"/>
            <a:ext cx="1905000" cy="1828800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 hear that she broke up with Darrin at lunch and started going out with Tom after school.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 flipH="1">
            <a:off x="263638" y="254315"/>
            <a:ext cx="3241561" cy="2107885"/>
          </a:xfrm>
          <a:prstGeom prst="cloud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Lindsay told me that she invited Susie and Lacy over on Friday night, but told Tandice she was not welcome.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7010400" y="4749642"/>
            <a:ext cx="1828800" cy="1574958"/>
          </a:xfrm>
          <a:prstGeom prst="wedgeRound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She is such a fun girl! She always has a smile on her face.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2616875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your impressions of this person? Why?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24754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6705600" y="254315"/>
            <a:ext cx="2133600" cy="1879285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Ron told me he almost never turns in his homework.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477779" y="4495800"/>
            <a:ext cx="2036821" cy="1828800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 heard that he has moldy sandwiches in his locker and they make the whole hallway smell rank.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477779" y="254315"/>
            <a:ext cx="2702042" cy="2107885"/>
          </a:xfrm>
          <a:prstGeom prst="cloud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Whenever we do group work in class, he doesn’t contribute at all.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6705600" y="4495800"/>
            <a:ext cx="1828800" cy="1574958"/>
          </a:xfrm>
          <a:prstGeom prst="wedgeRound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 is a good friend. Tony was having some problems at home, and he listened to him without passing judgment.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2362200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your impressions of this person? Why?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057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6705600" y="254315"/>
            <a:ext cx="2133600" cy="2107885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She was online last night making insensitive comments about others  in a chat room full of people from our school.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477779" y="4495800"/>
            <a:ext cx="2036821" cy="1828800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She always contributes in class and is a very dedicated student.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422158" y="254315"/>
            <a:ext cx="2702042" cy="2107885"/>
          </a:xfrm>
          <a:prstGeom prst="cloud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 heard her making fun of Mary because her boots were imitation Uggs and not the real thing.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6705600" y="4495800"/>
            <a:ext cx="1828800" cy="1574958"/>
          </a:xfrm>
          <a:prstGeom prst="wedgeRound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She invites people to join her table in the lunch room, even if she doesn’t know them that well.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2362200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your impressions of this person? Why?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057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3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6553200" y="152400"/>
            <a:ext cx="2438400" cy="2336485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 is a great athlete and really a team player. In last week’s game, he passed the ball to someone who was open instead of taking the game-winning shot for himself.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477779" y="4495800"/>
            <a:ext cx="2036821" cy="1828800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 uses bad language all of the time, even in front of teachers and his friends’ parents.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422158" y="254315"/>
            <a:ext cx="2702042" cy="2107885"/>
          </a:xfrm>
          <a:prstGeom prst="cloud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 heard that he and Johnny were in each other’s faces at lunch today and almost got in a fight.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6705600" y="4495800"/>
            <a:ext cx="1828800" cy="1574958"/>
          </a:xfrm>
          <a:prstGeom prst="wedgeRound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Jason told me that he was going out with two girls at the same time.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2362200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your impressions of this person? Why?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057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4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6705600" y="254315"/>
            <a:ext cx="2133600" cy="2107885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Jeff told me he was caught smoking in the alley last weekend.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477779" y="4495800"/>
            <a:ext cx="2036821" cy="1828800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 always has a scowl on his face, regardless of what he’s doing. He seems sad.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422158" y="254315"/>
            <a:ext cx="2702042" cy="2107885"/>
          </a:xfrm>
          <a:prstGeom prst="cloud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Someone told me he was suspended for yelling explicatives to a kid in front of school.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7086600" y="4393525"/>
            <a:ext cx="1752600" cy="1931075"/>
          </a:xfrm>
          <a:prstGeom prst="wedgeRound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I’ve seen him reading in the library during lunch. He really likes books and always has recommendations when you ask him.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2362200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your impressions of this person? Why?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057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5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6477000" y="254315"/>
            <a:ext cx="2362200" cy="2107885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" name="Oval Callout 4"/>
          <p:cNvSpPr/>
          <p:nvPr/>
        </p:nvSpPr>
        <p:spPr>
          <a:xfrm>
            <a:off x="228601" y="4267200"/>
            <a:ext cx="2286000" cy="2057400"/>
          </a:xfrm>
          <a:prstGeom prst="wedgeEllipse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6" name="Cloud Callout 5"/>
          <p:cNvSpPr/>
          <p:nvPr/>
        </p:nvSpPr>
        <p:spPr>
          <a:xfrm>
            <a:off x="477779" y="254315"/>
            <a:ext cx="2702042" cy="2107885"/>
          </a:xfrm>
          <a:prstGeom prst="cloud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6705600" y="4495800"/>
            <a:ext cx="1981200" cy="1828800"/>
          </a:xfrm>
          <a:prstGeom prst="wedgeRoundRectCallou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209800" y="2464475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your impressions of this person? Why?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</a:p>
          <a:p>
            <a:r>
              <a:rPr lang="en-US" dirty="0" smtClean="0"/>
              <a:t>________________________________________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864037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Your turn- fill in the speech bubbles with information. Think about what you may hear in the hallways about a character from a book that you </a:t>
            </a:r>
            <a:r>
              <a:rPr lang="en-US" sz="1400" smtClean="0"/>
              <a:t>have read. </a:t>
            </a:r>
            <a:r>
              <a:rPr lang="en-US" sz="1400" dirty="0" smtClean="0"/>
              <a:t>Then trade with a partner and see what his/her impressions are.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Take-aways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023707" y="232133"/>
            <a:ext cx="5103441" cy="7474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What does this activity teach you about reputations?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Why are reputations important? How can they help you or harm you?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What does this activity teach you about gossip?</a:t>
            </a:r>
            <a:endParaRPr lang="en-US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Lessons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we say and do makes an impression on others. The choices you make become who </a:t>
            </a:r>
            <a:r>
              <a:rPr lang="en-US" smtClean="0"/>
              <a:t>you are.</a:t>
            </a:r>
            <a:endParaRPr lang="en-US" smtClean="0"/>
          </a:p>
          <a:p>
            <a:r>
              <a:rPr lang="en-US" dirty="0" smtClean="0"/>
              <a:t>Don’t spread rumors or bad information about others. It might not be true and it could really harm someone’s reputation.</a:t>
            </a:r>
          </a:p>
          <a:p>
            <a:r>
              <a:rPr lang="en-US" dirty="0" smtClean="0"/>
              <a:t>Your reputation is one of your most valuable assets. Be careful to keep it in the same shape you would like others to see </a:t>
            </a:r>
            <a:r>
              <a:rPr lang="en-US" i="1" dirty="0" smtClean="0"/>
              <a:t>you</a:t>
            </a:r>
            <a:r>
              <a:rPr lang="en-US" dirty="0" smtClean="0"/>
              <a:t> in.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661</Words>
  <Application>Microsoft Macintosh PowerPoint</Application>
  <PresentationFormat>On-screen Show (4:3)</PresentationFormat>
  <Paragraphs>86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Conversation Bubbles</vt:lpstr>
      <vt:lpstr>Slide 2</vt:lpstr>
      <vt:lpstr>Slide 3</vt:lpstr>
      <vt:lpstr>Slide 4</vt:lpstr>
      <vt:lpstr>Slide 5</vt:lpstr>
      <vt:lpstr>Slide 6</vt:lpstr>
      <vt:lpstr>Slide 7</vt:lpstr>
      <vt:lpstr>Take-aways</vt:lpstr>
      <vt:lpstr>Important Lessons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Winnetka Public School District 36</dc:creator>
  <cp:lastModifiedBy>Winnetka Public Schools</cp:lastModifiedBy>
  <cp:revision>11</cp:revision>
  <cp:lastPrinted>2009-03-18T12:00:49Z</cp:lastPrinted>
  <dcterms:created xsi:type="dcterms:W3CDTF">2011-05-04T12:55:21Z</dcterms:created>
  <dcterms:modified xsi:type="dcterms:W3CDTF">2011-05-04T12:58:37Z</dcterms:modified>
</cp:coreProperties>
</file>